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229" r:id="rId1"/>
  </p:sldMasterIdLst>
  <p:notesMasterIdLst>
    <p:notesMasterId r:id="rId8"/>
  </p:notesMasterIdLst>
  <p:sldIdLst>
    <p:sldId id="262" r:id="rId2"/>
    <p:sldId id="258" r:id="rId3"/>
    <p:sldId id="260" r:id="rId4"/>
    <p:sldId id="257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07321-33EB-1542-96E2-F2ABC2143520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770532-7541-AB45-92D8-F96996302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127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C888B-D9F9-4E54-B722-F151A9F45E9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10/12/12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7142327-C836-1E4B-A573-E129BB1798B6}" type="datetimeFigureOut">
              <a:rPr lang="en-US" smtClean="0"/>
              <a:t>10/12/12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17CDDBC-8A87-2E4F-8015-7AF64371B8A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0" r:id="rId1"/>
    <p:sldLayoutId id="2147485231" r:id="rId2"/>
    <p:sldLayoutId id="2147485232" r:id="rId3"/>
    <p:sldLayoutId id="2147485233" r:id="rId4"/>
    <p:sldLayoutId id="2147485234" r:id="rId5"/>
    <p:sldLayoutId id="2147485235" r:id="rId6"/>
    <p:sldLayoutId id="2147485236" r:id="rId7"/>
    <p:sldLayoutId id="2147485237" r:id="rId8"/>
    <p:sldLayoutId id="2147485238" r:id="rId9"/>
    <p:sldLayoutId id="2147485239" r:id="rId10"/>
    <p:sldLayoutId id="2147485240" r:id="rId11"/>
    <p:sldLayoutId id="2147485241" r:id="rId12"/>
    <p:sldLayoutId id="2147485242" r:id="rId13"/>
    <p:sldLayoutId id="2147485243" r:id="rId14"/>
    <p:sldLayoutId id="2147485244" r:id="rId15"/>
    <p:sldLayoutId id="2147485245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ltx.co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5885" y="2540717"/>
            <a:ext cx="6762749" cy="1470025"/>
          </a:xfrm>
        </p:spPr>
        <p:txBody>
          <a:bodyPr/>
          <a:lstStyle/>
          <a:p>
            <a:r>
              <a:rPr lang="en-US" dirty="0" smtClean="0"/>
              <a:t>Tech Demonstration: </a:t>
            </a:r>
            <a:r>
              <a:rPr lang="en-US" dirty="0" err="1" smtClean="0"/>
              <a:t>celtx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5885" y="4642095"/>
            <a:ext cx="6762749" cy="150737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Presented by: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Sue Chozick &amp; Marianna </a:t>
            </a:r>
            <a:r>
              <a:rPr lang="en-US" dirty="0" err="1" smtClean="0"/>
              <a:t>Sydänmaanlakka</a:t>
            </a: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LBSC 642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16 October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371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425388"/>
            <a:ext cx="7583487" cy="1044388"/>
          </a:xfrm>
        </p:spPr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celtx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873188"/>
            <a:ext cx="7583487" cy="3222812"/>
          </a:xfrm>
        </p:spPr>
        <p:txBody>
          <a:bodyPr/>
          <a:lstStyle/>
          <a:p>
            <a:r>
              <a:rPr lang="en-US" dirty="0" smtClean="0"/>
              <a:t>Pronounced “</a:t>
            </a:r>
            <a:r>
              <a:rPr lang="en-US" dirty="0" err="1" smtClean="0"/>
              <a:t>kel-tix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Storyboarding tool</a:t>
            </a:r>
          </a:p>
          <a:p>
            <a:r>
              <a:rPr lang="en-US" dirty="0" smtClean="0"/>
              <a:t>Uses: collaborative writing, brainstorming, organizational tool</a:t>
            </a:r>
          </a:p>
          <a:p>
            <a:r>
              <a:rPr lang="en-US" dirty="0" smtClean="0"/>
              <a:t>Screenplays, stage plays, comic strips, novels, </a:t>
            </a:r>
          </a:p>
          <a:p>
            <a:r>
              <a:rPr lang="en-US" dirty="0" smtClean="0"/>
              <a:t>Software: stage direction, pre-production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5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068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489556"/>
            <a:ext cx="7583487" cy="1044388"/>
          </a:xfrm>
        </p:spPr>
        <p:txBody>
          <a:bodyPr/>
          <a:lstStyle/>
          <a:p>
            <a:r>
              <a:rPr lang="en-US" dirty="0" smtClean="0"/>
              <a:t>How to get </a:t>
            </a:r>
            <a:r>
              <a:rPr lang="en-US" dirty="0" err="1" smtClean="0"/>
              <a:t>celtx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937356"/>
            <a:ext cx="7583487" cy="1994568"/>
          </a:xfrm>
        </p:spPr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www.celtx.com</a:t>
            </a:r>
            <a:endParaRPr lang="en-US" dirty="0" smtClean="0"/>
          </a:p>
          <a:p>
            <a:r>
              <a:rPr lang="en-US" dirty="0" smtClean="0"/>
              <a:t>Enter an e-mail and password</a:t>
            </a:r>
          </a:p>
          <a:p>
            <a:r>
              <a:rPr lang="en-US" dirty="0" smtClean="0"/>
              <a:t>Click on “Get </a:t>
            </a:r>
            <a:r>
              <a:rPr lang="en-US" dirty="0" err="1" smtClean="0"/>
              <a:t>celtx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428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969210"/>
            <a:ext cx="7583487" cy="1044388"/>
          </a:xfrm>
        </p:spPr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417009"/>
            <a:ext cx="7583487" cy="4106779"/>
          </a:xfrm>
        </p:spPr>
        <p:txBody>
          <a:bodyPr/>
          <a:lstStyle/>
          <a:p>
            <a:r>
              <a:rPr lang="en-US" dirty="0" smtClean="0"/>
              <a:t>You will be invited to collaborate on one of two novels</a:t>
            </a:r>
          </a:p>
          <a:p>
            <a:r>
              <a:rPr lang="en-US" dirty="0" smtClean="0"/>
              <a:t>Please start a new chapter using your first name as the title of the chapter</a:t>
            </a:r>
          </a:p>
          <a:p>
            <a:r>
              <a:rPr lang="en-US" dirty="0" smtClean="0"/>
              <a:t>Please write a </a:t>
            </a:r>
            <a:r>
              <a:rPr lang="en-US" dirty="0" smtClean="0"/>
              <a:t>paragraph </a:t>
            </a:r>
            <a:r>
              <a:rPr lang="en-US" dirty="0" smtClean="0"/>
              <a:t>describing your perfect day </a:t>
            </a:r>
            <a:r>
              <a:rPr lang="en-US" dirty="0" smtClean="0"/>
              <a:t>at school</a:t>
            </a:r>
          </a:p>
          <a:p>
            <a:r>
              <a:rPr lang="en-US" dirty="0" smtClean="0"/>
              <a:t>Please </a:t>
            </a:r>
            <a:r>
              <a:rPr lang="en-US" dirty="0" smtClean="0"/>
              <a:t>be sure to place your chapter in alphabetical order by first name</a:t>
            </a:r>
          </a:p>
          <a:p>
            <a:r>
              <a:rPr lang="en-US" dirty="0" smtClean="0"/>
              <a:t>Please comment on at least one other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814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704474"/>
            <a:ext cx="7583487" cy="1044388"/>
          </a:xfrm>
        </p:spPr>
        <p:txBody>
          <a:bodyPr/>
          <a:lstStyle/>
          <a:p>
            <a:r>
              <a:rPr lang="en-US" dirty="0" smtClean="0"/>
              <a:t>Interested in More?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3152274"/>
            <a:ext cx="7583487" cy="2903621"/>
          </a:xfrm>
        </p:spPr>
        <p:txBody>
          <a:bodyPr/>
          <a:lstStyle/>
          <a:p>
            <a:r>
              <a:rPr lang="en-US" dirty="0" smtClean="0"/>
              <a:t>To d</a:t>
            </a:r>
            <a:r>
              <a:rPr lang="en-US" dirty="0" smtClean="0"/>
              <a:t>ownload </a:t>
            </a:r>
            <a:r>
              <a:rPr lang="en-US" dirty="0" smtClean="0"/>
              <a:t>the software</a:t>
            </a:r>
          </a:p>
          <a:p>
            <a:pPr lvl="1"/>
            <a:r>
              <a:rPr lang="en-US" dirty="0"/>
              <a:t>Click on “Software” in the top right corner of the page</a:t>
            </a:r>
          </a:p>
          <a:p>
            <a:pPr lvl="1"/>
            <a:r>
              <a:rPr lang="en-US" dirty="0"/>
              <a:t>Click on “Desktop” in the top middle of the page</a:t>
            </a:r>
          </a:p>
          <a:p>
            <a:pPr lvl="1"/>
            <a:r>
              <a:rPr lang="en-US" dirty="0"/>
              <a:t>Click on “Download </a:t>
            </a:r>
            <a:r>
              <a:rPr lang="en-US" dirty="0" err="1"/>
              <a:t>celtx</a:t>
            </a:r>
            <a:r>
              <a:rPr lang="en-US" dirty="0"/>
              <a:t>-free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Powerful organizational and pre-production tools</a:t>
            </a:r>
          </a:p>
          <a:p>
            <a:r>
              <a:rPr lang="en-US" dirty="0" smtClean="0"/>
              <a:t>Automatic formatting to industry standards</a:t>
            </a:r>
          </a:p>
        </p:txBody>
      </p:sp>
    </p:spTree>
    <p:extLst>
      <p:ext uri="{BB962C8B-B14F-4D97-AF65-F5344CB8AC3E}">
        <p14:creationId xmlns:p14="http://schemas.microsoft.com/office/powerpoint/2010/main" val="2858149414"/>
      </p:ext>
    </p:extLst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170</TotalTime>
  <Words>188</Words>
  <Application>Microsoft Macintosh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Revolution</vt:lpstr>
      <vt:lpstr>Tech Demonstration: celtx</vt:lpstr>
      <vt:lpstr>What is celtx?</vt:lpstr>
      <vt:lpstr>Demonstration</vt:lpstr>
      <vt:lpstr>How to get celtx</vt:lpstr>
      <vt:lpstr>Assignment</vt:lpstr>
      <vt:lpstr>Interested in More?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Chozick</dc:creator>
  <cp:lastModifiedBy>Sue Chozick</cp:lastModifiedBy>
  <cp:revision>13</cp:revision>
  <dcterms:created xsi:type="dcterms:W3CDTF">2012-10-09T23:38:31Z</dcterms:created>
  <dcterms:modified xsi:type="dcterms:W3CDTF">2012-10-12T15:27:58Z</dcterms:modified>
</cp:coreProperties>
</file>